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79" r:id="rId6"/>
    <p:sldId id="280" r:id="rId7"/>
    <p:sldId id="282" r:id="rId8"/>
    <p:sldId id="281" r:id="rId9"/>
    <p:sldId id="283" r:id="rId10"/>
    <p:sldId id="285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6562AF-6BC6-44E3-B7D9-C312DEE0BB55}" v="45" dt="2024-05-20T14:00:00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k Yeo" userId="61e287939e48a193" providerId="LiveId" clId="{AD6562AF-6BC6-44E3-B7D9-C312DEE0BB55}"/>
    <pc:docChg chg="undo custSel addSld modSld sldOrd">
      <pc:chgData name="Erick Yeo" userId="61e287939e48a193" providerId="LiveId" clId="{AD6562AF-6BC6-44E3-B7D9-C312DEE0BB55}" dt="2024-05-20T14:03:03.676" v="1291" actId="1076"/>
      <pc:docMkLst>
        <pc:docMk/>
      </pc:docMkLst>
      <pc:sldChg chg="addSp modSp mod">
        <pc:chgData name="Erick Yeo" userId="61e287939e48a193" providerId="LiveId" clId="{AD6562AF-6BC6-44E3-B7D9-C312DEE0BB55}" dt="2024-05-20T13:51:24.558" v="1188" actId="20577"/>
        <pc:sldMkLst>
          <pc:docMk/>
          <pc:sldMk cId="4167884232" sldId="278"/>
        </pc:sldMkLst>
        <pc:spChg chg="mod ord">
          <ac:chgData name="Erick Yeo" userId="61e287939e48a193" providerId="LiveId" clId="{AD6562AF-6BC6-44E3-B7D9-C312DEE0BB55}" dt="2024-05-20T13:44:47.361" v="936" actId="1076"/>
          <ac:spMkLst>
            <pc:docMk/>
            <pc:sldMk cId="4167884232" sldId="278"/>
            <ac:spMk id="2" creationId="{0D1F047C-C727-42A7-85C5-68C5AA1B1A93}"/>
          </ac:spMkLst>
        </pc:spChg>
        <pc:spChg chg="mod ord">
          <ac:chgData name="Erick Yeo" userId="61e287939e48a193" providerId="LiveId" clId="{AD6562AF-6BC6-44E3-B7D9-C312DEE0BB55}" dt="2024-05-20T13:44:47.361" v="936" actId="1076"/>
          <ac:spMkLst>
            <pc:docMk/>
            <pc:sldMk cId="4167884232" sldId="278"/>
            <ac:spMk id="3" creationId="{DB93FB3F-A8D4-46D3-A1C6-C79C64563729}"/>
          </ac:spMkLst>
        </pc:spChg>
        <pc:spChg chg="add mod ord">
          <ac:chgData name="Erick Yeo" userId="61e287939e48a193" providerId="LiveId" clId="{AD6562AF-6BC6-44E3-B7D9-C312DEE0BB55}" dt="2024-05-20T13:44:47.361" v="936" actId="1076"/>
          <ac:spMkLst>
            <pc:docMk/>
            <pc:sldMk cId="4167884232" sldId="278"/>
            <ac:spMk id="4" creationId="{251C9667-1101-AC94-79AA-BA4F77A598F1}"/>
          </ac:spMkLst>
        </pc:spChg>
        <pc:spChg chg="add mod">
          <ac:chgData name="Erick Yeo" userId="61e287939e48a193" providerId="LiveId" clId="{AD6562AF-6BC6-44E3-B7D9-C312DEE0BB55}" dt="2024-05-20T13:51:24.558" v="1188" actId="20577"/>
          <ac:spMkLst>
            <pc:docMk/>
            <pc:sldMk cId="4167884232" sldId="278"/>
            <ac:spMk id="6" creationId="{EDCD2E4E-3C6A-C26D-FDDF-B47EA4792A5C}"/>
          </ac:spMkLst>
        </pc:spChg>
        <pc:picChg chg="mod ord">
          <ac:chgData name="Erick Yeo" userId="61e287939e48a193" providerId="LiveId" clId="{AD6562AF-6BC6-44E3-B7D9-C312DEE0BB55}" dt="2024-05-20T13:42:53.996" v="922" actId="1076"/>
          <ac:picMkLst>
            <pc:docMk/>
            <pc:sldMk cId="4167884232" sldId="278"/>
            <ac:picMk id="5" creationId="{F8A1C807-B9AD-4C9B-BF9F-60F03428998E}"/>
          </ac:picMkLst>
        </pc:picChg>
      </pc:sldChg>
      <pc:sldChg chg="addSp modSp mod">
        <pc:chgData name="Erick Yeo" userId="61e287939e48a193" providerId="LiveId" clId="{AD6562AF-6BC6-44E3-B7D9-C312DEE0BB55}" dt="2024-05-20T12:23:47.065" v="286"/>
        <pc:sldMkLst>
          <pc:docMk/>
          <pc:sldMk cId="3220235682" sldId="279"/>
        </pc:sldMkLst>
        <pc:spChg chg="ord">
          <ac:chgData name="Erick Yeo" userId="61e287939e48a193" providerId="LiveId" clId="{AD6562AF-6BC6-44E3-B7D9-C312DEE0BB55}" dt="2024-05-20T11:48:32.422" v="24" actId="166"/>
          <ac:spMkLst>
            <pc:docMk/>
            <pc:sldMk cId="3220235682" sldId="279"/>
            <ac:spMk id="2" creationId="{89559F60-4CE1-4E2F-86EA-1B60679F1F4A}"/>
          </ac:spMkLst>
        </pc:spChg>
        <pc:spChg chg="add mod ord">
          <ac:chgData name="Erick Yeo" userId="61e287939e48a193" providerId="LiveId" clId="{AD6562AF-6BC6-44E3-B7D9-C312DEE0BB55}" dt="2024-05-20T11:49:09.407" v="39" actId="14100"/>
          <ac:spMkLst>
            <pc:docMk/>
            <pc:sldMk cId="3220235682" sldId="279"/>
            <ac:spMk id="4" creationId="{FBBEBF15-CBE1-038F-2B6C-BAD157D413F3}"/>
          </ac:spMkLst>
        </pc:spChg>
        <pc:spChg chg="mod ord">
          <ac:chgData name="Erick Yeo" userId="61e287939e48a193" providerId="LiveId" clId="{AD6562AF-6BC6-44E3-B7D9-C312DEE0BB55}" dt="2024-05-20T11:52:16.462" v="173" actId="27636"/>
          <ac:spMkLst>
            <pc:docMk/>
            <pc:sldMk cId="3220235682" sldId="279"/>
            <ac:spMk id="24" creationId="{F260476B-CCA6-412B-A9C5-399C34AE6F05}"/>
          </ac:spMkLst>
        </pc:spChg>
        <pc:picChg chg="mod ord">
          <ac:chgData name="Erick Yeo" userId="61e287939e48a193" providerId="LiveId" clId="{AD6562AF-6BC6-44E3-B7D9-C312DEE0BB55}" dt="2024-05-20T12:23:47.065" v="286"/>
          <ac:picMkLst>
            <pc:docMk/>
            <pc:sldMk cId="3220235682" sldId="279"/>
            <ac:picMk id="3" creationId="{72B2D6DE-C9B5-4678-91EF-77E85F2350DA}"/>
          </ac:picMkLst>
        </pc:picChg>
      </pc:sldChg>
      <pc:sldChg chg="addSp delSp modSp mod">
        <pc:chgData name="Erick Yeo" userId="61e287939e48a193" providerId="LiveId" clId="{AD6562AF-6BC6-44E3-B7D9-C312DEE0BB55}" dt="2024-05-20T14:03:03.676" v="1291" actId="1076"/>
        <pc:sldMkLst>
          <pc:docMk/>
          <pc:sldMk cId="3737796588" sldId="280"/>
        </pc:sldMkLst>
        <pc:spChg chg="mod">
          <ac:chgData name="Erick Yeo" userId="61e287939e48a193" providerId="LiveId" clId="{AD6562AF-6BC6-44E3-B7D9-C312DEE0BB55}" dt="2024-05-20T13:58:19.766" v="1271" actId="20577"/>
          <ac:spMkLst>
            <pc:docMk/>
            <pc:sldMk cId="3737796588" sldId="280"/>
            <ac:spMk id="3" creationId="{1EBC19A7-C026-0D39-25B3-DB86FB76B3C3}"/>
          </ac:spMkLst>
        </pc:spChg>
        <pc:spChg chg="add del mod topLvl">
          <ac:chgData name="Erick Yeo" userId="61e287939e48a193" providerId="LiveId" clId="{AD6562AF-6BC6-44E3-B7D9-C312DEE0BB55}" dt="2024-05-20T14:00:01.757" v="1288" actId="478"/>
          <ac:spMkLst>
            <pc:docMk/>
            <pc:sldMk cId="3737796588" sldId="280"/>
            <ac:spMk id="5" creationId="{9D17682F-DB19-034E-A5C4-F9892EA846C9}"/>
          </ac:spMkLst>
        </pc:spChg>
        <pc:grpChg chg="add del mod">
          <ac:chgData name="Erick Yeo" userId="61e287939e48a193" providerId="LiveId" clId="{AD6562AF-6BC6-44E3-B7D9-C312DEE0BB55}" dt="2024-05-20T14:03:03.676" v="1291" actId="1076"/>
          <ac:grpSpMkLst>
            <pc:docMk/>
            <pc:sldMk cId="3737796588" sldId="280"/>
            <ac:grpSpMk id="6" creationId="{7B7DF8E5-1891-0066-D59B-C7B0000DF2E0}"/>
          </ac:grpSpMkLst>
        </pc:grpChg>
        <pc:picChg chg="add del mod ord topLvl">
          <ac:chgData name="Erick Yeo" userId="61e287939e48a193" providerId="LiveId" clId="{AD6562AF-6BC6-44E3-B7D9-C312DEE0BB55}" dt="2024-05-20T14:02:07.384" v="1289" actId="14826"/>
          <ac:picMkLst>
            <pc:docMk/>
            <pc:sldMk cId="3737796588" sldId="280"/>
            <ac:picMk id="4" creationId="{EC709D4C-78B3-6028-8FC0-1F795F526E4C}"/>
          </ac:picMkLst>
        </pc:picChg>
        <pc:picChg chg="add">
          <ac:chgData name="Erick Yeo" userId="61e287939e48a193" providerId="LiveId" clId="{AD6562AF-6BC6-44E3-B7D9-C312DEE0BB55}" dt="2024-05-20T13:59:20.833" v="1273"/>
          <ac:picMkLst>
            <pc:docMk/>
            <pc:sldMk cId="3737796588" sldId="280"/>
            <ac:picMk id="7" creationId="{DF16A2DC-54A0-12B7-DD69-D6ADA5072AB2}"/>
          </ac:picMkLst>
        </pc:picChg>
        <pc:picChg chg="mod">
          <ac:chgData name="Erick Yeo" userId="61e287939e48a193" providerId="LiveId" clId="{AD6562AF-6BC6-44E3-B7D9-C312DEE0BB55}" dt="2024-05-20T12:24:11.063" v="287"/>
          <ac:picMkLst>
            <pc:docMk/>
            <pc:sldMk cId="3737796588" sldId="280"/>
            <ac:picMk id="8" creationId="{352BE862-89D1-6DDF-6EF8-59BC4AC5113A}"/>
          </ac:picMkLst>
        </pc:picChg>
        <pc:picChg chg="add del mod">
          <ac:chgData name="Erick Yeo" userId="61e287939e48a193" providerId="LiveId" clId="{AD6562AF-6BC6-44E3-B7D9-C312DEE0BB55}" dt="2024-05-20T14:00:00.179" v="1286" actId="14100"/>
          <ac:picMkLst>
            <pc:docMk/>
            <pc:sldMk cId="3737796588" sldId="280"/>
            <ac:picMk id="9" creationId="{D622DEC4-E7E5-B466-0E80-63AEC4A62CDC}"/>
          </ac:picMkLst>
        </pc:picChg>
      </pc:sldChg>
      <pc:sldChg chg="addSp delSp modSp mod modClrScheme delDesignElem chgLayout">
        <pc:chgData name="Erick Yeo" userId="61e287939e48a193" providerId="LiveId" clId="{AD6562AF-6BC6-44E3-B7D9-C312DEE0BB55}" dt="2024-05-20T12:56:47.495" v="528" actId="20577"/>
        <pc:sldMkLst>
          <pc:docMk/>
          <pc:sldMk cId="1844876566" sldId="281"/>
        </pc:sldMkLst>
        <pc:spChg chg="mod ord">
          <ac:chgData name="Erick Yeo" userId="61e287939e48a193" providerId="LiveId" clId="{AD6562AF-6BC6-44E3-B7D9-C312DEE0BB55}" dt="2024-05-20T12:56:47.495" v="528" actId="20577"/>
          <ac:spMkLst>
            <pc:docMk/>
            <pc:sldMk cId="1844876566" sldId="281"/>
            <ac:spMk id="2" creationId="{89559F60-4CE1-4E2F-86EA-1B60679F1F4A}"/>
          </ac:spMkLst>
        </pc:spChg>
        <pc:spChg chg="add del mod ord">
          <ac:chgData name="Erick Yeo" userId="61e287939e48a193" providerId="LiveId" clId="{AD6562AF-6BC6-44E3-B7D9-C312DEE0BB55}" dt="2024-05-20T12:26:18.343" v="295" actId="700"/>
          <ac:spMkLst>
            <pc:docMk/>
            <pc:sldMk cId="1844876566" sldId="281"/>
            <ac:spMk id="4" creationId="{D23151C6-6221-7797-D77C-B02098592368}"/>
          </ac:spMkLst>
        </pc:spChg>
        <pc:spChg chg="add del mod ord">
          <ac:chgData name="Erick Yeo" userId="61e287939e48a193" providerId="LiveId" clId="{AD6562AF-6BC6-44E3-B7D9-C312DEE0BB55}" dt="2024-05-20T12:26:18.343" v="295" actId="700"/>
          <ac:spMkLst>
            <pc:docMk/>
            <pc:sldMk cId="1844876566" sldId="281"/>
            <ac:spMk id="5" creationId="{E3E07581-D3F7-67C0-5B10-F2A33F794E16}"/>
          </ac:spMkLst>
        </pc:spChg>
        <pc:spChg chg="add del mod ord">
          <ac:chgData name="Erick Yeo" userId="61e287939e48a193" providerId="LiveId" clId="{AD6562AF-6BC6-44E3-B7D9-C312DEE0BB55}" dt="2024-05-20T12:26:18.343" v="295" actId="700"/>
          <ac:spMkLst>
            <pc:docMk/>
            <pc:sldMk cId="1844876566" sldId="281"/>
            <ac:spMk id="7" creationId="{BEE2B9AF-C47C-E06F-6525-35743EEE3D4B}"/>
          </ac:spMkLst>
        </pc:spChg>
        <pc:spChg chg="add del mod ord">
          <ac:chgData name="Erick Yeo" userId="61e287939e48a193" providerId="LiveId" clId="{AD6562AF-6BC6-44E3-B7D9-C312DEE0BB55}" dt="2024-05-20T12:26:18.343" v="295" actId="700"/>
          <ac:spMkLst>
            <pc:docMk/>
            <pc:sldMk cId="1844876566" sldId="281"/>
            <ac:spMk id="8" creationId="{F0E6E4FE-CCAF-B571-C6CD-C3CB2372B9E0}"/>
          </ac:spMkLst>
        </pc:spChg>
        <pc:spChg chg="add del">
          <ac:chgData name="Erick Yeo" userId="61e287939e48a193" providerId="LiveId" clId="{AD6562AF-6BC6-44E3-B7D9-C312DEE0BB55}" dt="2024-05-20T12:26:18.343" v="295" actId="700"/>
          <ac:spMkLst>
            <pc:docMk/>
            <pc:sldMk cId="1844876566" sldId="281"/>
            <ac:spMk id="55" creationId="{0EF2A0DA-AE81-4A45-972E-646AC2870C2F}"/>
          </ac:spMkLst>
        </pc:spChg>
        <pc:picChg chg="mod">
          <ac:chgData name="Erick Yeo" userId="61e287939e48a193" providerId="LiveId" clId="{AD6562AF-6BC6-44E3-B7D9-C312DEE0BB55}" dt="2024-05-20T12:33:19.353" v="412" actId="1076"/>
          <ac:picMkLst>
            <pc:docMk/>
            <pc:sldMk cId="1844876566" sldId="281"/>
            <ac:picMk id="3" creationId="{72B2D6DE-C9B5-4678-91EF-77E85F2350DA}"/>
          </ac:picMkLst>
        </pc:picChg>
        <pc:picChg chg="mod">
          <ac:chgData name="Erick Yeo" userId="61e287939e48a193" providerId="LiveId" clId="{AD6562AF-6BC6-44E3-B7D9-C312DEE0BB55}" dt="2024-05-20T12:25:14.520" v="291" actId="208"/>
          <ac:picMkLst>
            <pc:docMk/>
            <pc:sldMk cId="1844876566" sldId="281"/>
            <ac:picMk id="6" creationId="{8784096D-A1D1-1048-C51F-EA2660458323}"/>
          </ac:picMkLst>
        </pc:picChg>
        <pc:picChg chg="add del">
          <ac:chgData name="Erick Yeo" userId="61e287939e48a193" providerId="LiveId" clId="{AD6562AF-6BC6-44E3-B7D9-C312DEE0BB55}" dt="2024-05-20T12:26:18.343" v="295" actId="700"/>
          <ac:picMkLst>
            <pc:docMk/>
            <pc:sldMk cId="1844876566" sldId="281"/>
            <ac:picMk id="57" creationId="{B536FA4E-0152-4E27-91DA-0FC22D1846BB}"/>
          </ac:picMkLst>
        </pc:picChg>
      </pc:sldChg>
      <pc:sldChg chg="addSp delSp modSp add mod setBg addAnim modAnim">
        <pc:chgData name="Erick Yeo" userId="61e287939e48a193" providerId="LiveId" clId="{AD6562AF-6BC6-44E3-B7D9-C312DEE0BB55}" dt="2024-05-20T13:08:10.503" v="541" actId="1076"/>
        <pc:sldMkLst>
          <pc:docMk/>
          <pc:sldMk cId="938734596" sldId="282"/>
        </pc:sldMkLst>
        <pc:spChg chg="mod ord">
          <ac:chgData name="Erick Yeo" userId="61e287939e48a193" providerId="LiveId" clId="{AD6562AF-6BC6-44E3-B7D9-C312DEE0BB55}" dt="2024-05-20T12:56:09.746" v="519" actId="1076"/>
          <ac:spMkLst>
            <pc:docMk/>
            <pc:sldMk cId="938734596" sldId="282"/>
            <ac:spMk id="2" creationId="{E5C47813-0D41-5C05-AE50-96B1B5579363}"/>
          </ac:spMkLst>
        </pc:spChg>
        <pc:spChg chg="del">
          <ac:chgData name="Erick Yeo" userId="61e287939e48a193" providerId="LiveId" clId="{AD6562AF-6BC6-44E3-B7D9-C312DEE0BB55}" dt="2024-05-20T11:52:41.305" v="175" actId="478"/>
          <ac:spMkLst>
            <pc:docMk/>
            <pc:sldMk cId="938734596" sldId="282"/>
            <ac:spMk id="3" creationId="{1EBC19A7-C026-0D39-25B3-DB86FB76B3C3}"/>
          </ac:spMkLst>
        </pc:spChg>
        <pc:spChg chg="add del mod">
          <ac:chgData name="Erick Yeo" userId="61e287939e48a193" providerId="LiveId" clId="{AD6562AF-6BC6-44E3-B7D9-C312DEE0BB55}" dt="2024-05-20T11:52:46.711" v="176" actId="478"/>
          <ac:spMkLst>
            <pc:docMk/>
            <pc:sldMk cId="938734596" sldId="282"/>
            <ac:spMk id="5" creationId="{7D4A9979-C7D0-468F-F11C-9C3737EAA032}"/>
          </ac:spMkLst>
        </pc:spChg>
        <pc:spChg chg="add del mod">
          <ac:chgData name="Erick Yeo" userId="61e287939e48a193" providerId="LiveId" clId="{AD6562AF-6BC6-44E3-B7D9-C312DEE0BB55}" dt="2024-05-20T12:18:58.002" v="250" actId="478"/>
          <ac:spMkLst>
            <pc:docMk/>
            <pc:sldMk cId="938734596" sldId="282"/>
            <ac:spMk id="7" creationId="{DAADC647-5C2C-A702-DEE2-2A2FEA3142C8}"/>
          </ac:spMkLst>
        </pc:spChg>
        <pc:spChg chg="add mod ord">
          <ac:chgData name="Erick Yeo" userId="61e287939e48a193" providerId="LiveId" clId="{AD6562AF-6BC6-44E3-B7D9-C312DEE0BB55}" dt="2024-05-20T12:56:10.105" v="520" actId="14100"/>
          <ac:spMkLst>
            <pc:docMk/>
            <pc:sldMk cId="938734596" sldId="282"/>
            <ac:spMk id="9" creationId="{6FB5A5D9-28B9-D4EB-85D0-A3C97812BFD9}"/>
          </ac:spMkLst>
        </pc:spChg>
        <pc:spChg chg="add mod">
          <ac:chgData name="Erick Yeo" userId="61e287939e48a193" providerId="LiveId" clId="{AD6562AF-6BC6-44E3-B7D9-C312DEE0BB55}" dt="2024-05-20T12:55:47.543" v="516" actId="14100"/>
          <ac:spMkLst>
            <pc:docMk/>
            <pc:sldMk cId="938734596" sldId="282"/>
            <ac:spMk id="11" creationId="{B84EBD53-FFCF-2E4E-8B4F-028B6F415ED8}"/>
          </ac:spMkLst>
        </pc:spChg>
        <pc:spChg chg="add del">
          <ac:chgData name="Erick Yeo" userId="61e287939e48a193" providerId="LiveId" clId="{AD6562AF-6BC6-44E3-B7D9-C312DEE0BB55}" dt="2024-05-20T12:18:05.349" v="241" actId="26606"/>
          <ac:spMkLst>
            <pc:docMk/>
            <pc:sldMk cId="938734596" sldId="282"/>
            <ac:spMk id="13" creationId="{BD32A07D-C646-4CC0-BA93-76707E707231}"/>
          </ac:spMkLst>
        </pc:spChg>
        <pc:spChg chg="add">
          <ac:chgData name="Erick Yeo" userId="61e287939e48a193" providerId="LiveId" clId="{AD6562AF-6BC6-44E3-B7D9-C312DEE0BB55}" dt="2024-05-20T12:18:05.349" v="241" actId="26606"/>
          <ac:spMkLst>
            <pc:docMk/>
            <pc:sldMk cId="938734596" sldId="282"/>
            <ac:spMk id="15" creationId="{1E70A317-DCED-4E80-AA2D-467D8702E5CB}"/>
          </ac:spMkLst>
        </pc:spChg>
        <pc:spChg chg="add del">
          <ac:chgData name="Erick Yeo" userId="61e287939e48a193" providerId="LiveId" clId="{AD6562AF-6BC6-44E3-B7D9-C312DEE0BB55}" dt="2024-05-20T12:18:01.630" v="240" actId="26606"/>
          <ac:spMkLst>
            <pc:docMk/>
            <pc:sldMk cId="938734596" sldId="282"/>
            <ac:spMk id="18" creationId="{BD32A07D-C646-4CC0-BA93-76707E707231}"/>
          </ac:spMkLst>
        </pc:spChg>
        <pc:spChg chg="add">
          <ac:chgData name="Erick Yeo" userId="61e287939e48a193" providerId="LiveId" clId="{AD6562AF-6BC6-44E3-B7D9-C312DEE0BB55}" dt="2024-05-20T12:18:05.349" v="241" actId="26606"/>
          <ac:spMkLst>
            <pc:docMk/>
            <pc:sldMk cId="938734596" sldId="282"/>
            <ac:spMk id="20" creationId="{A6D87845-294F-40CB-BC48-46455460D292}"/>
          </ac:spMkLst>
        </pc:spChg>
        <pc:picChg chg="add mod ord modCrop">
          <ac:chgData name="Erick Yeo" userId="61e287939e48a193" providerId="LiveId" clId="{AD6562AF-6BC6-44E3-B7D9-C312DEE0BB55}" dt="2024-05-20T13:08:10.503" v="541" actId="1076"/>
          <ac:picMkLst>
            <pc:docMk/>
            <pc:sldMk cId="938734596" sldId="282"/>
            <ac:picMk id="6" creationId="{52BAA207-0C36-8F40-25B0-E0F9468E0D5B}"/>
          </ac:picMkLst>
        </pc:picChg>
        <pc:picChg chg="add del mod ord">
          <ac:chgData name="Erick Yeo" userId="61e287939e48a193" providerId="LiveId" clId="{AD6562AF-6BC6-44E3-B7D9-C312DEE0BB55}" dt="2024-05-20T12:17:40.689" v="234" actId="478"/>
          <ac:picMkLst>
            <pc:docMk/>
            <pc:sldMk cId="938734596" sldId="282"/>
            <ac:picMk id="8" creationId="{352BE862-89D1-6DDF-6EF8-59BC4AC5113A}"/>
          </ac:picMkLst>
        </pc:picChg>
        <pc:picChg chg="add mod">
          <ac:chgData name="Erick Yeo" userId="61e287939e48a193" providerId="LiveId" clId="{AD6562AF-6BC6-44E3-B7D9-C312DEE0BB55}" dt="2024-05-20T12:24:39.819" v="288"/>
          <ac:picMkLst>
            <pc:docMk/>
            <pc:sldMk cId="938734596" sldId="282"/>
            <ac:picMk id="10" creationId="{70086089-FADB-864B-0122-6819F15BE88C}"/>
          </ac:picMkLst>
        </pc:picChg>
      </pc:sldChg>
      <pc:sldChg chg="addSp delSp modSp new mod setBg">
        <pc:chgData name="Erick Yeo" userId="61e287939e48a193" providerId="LiveId" clId="{AD6562AF-6BC6-44E3-B7D9-C312DEE0BB55}" dt="2024-05-20T13:35:41.810" v="629" actId="1076"/>
        <pc:sldMkLst>
          <pc:docMk/>
          <pc:sldMk cId="214245021" sldId="283"/>
        </pc:sldMkLst>
        <pc:spChg chg="mod">
          <ac:chgData name="Erick Yeo" userId="61e287939e48a193" providerId="LiveId" clId="{AD6562AF-6BC6-44E3-B7D9-C312DEE0BB55}" dt="2024-05-20T13:35:41.810" v="629" actId="1076"/>
          <ac:spMkLst>
            <pc:docMk/>
            <pc:sldMk cId="214245021" sldId="283"/>
            <ac:spMk id="2" creationId="{1FA89842-9700-5A3D-9DDE-552242C0B5AF}"/>
          </ac:spMkLst>
        </pc:spChg>
        <pc:spChg chg="mod">
          <ac:chgData name="Erick Yeo" userId="61e287939e48a193" providerId="LiveId" clId="{AD6562AF-6BC6-44E3-B7D9-C312DEE0BB55}" dt="2024-05-20T13:32:25.103" v="593" actId="14100"/>
          <ac:spMkLst>
            <pc:docMk/>
            <pc:sldMk cId="214245021" sldId="283"/>
            <ac:spMk id="3" creationId="{B1EC3409-91B5-5363-D96A-BDE566FA8437}"/>
          </ac:spMkLst>
        </pc:spChg>
        <pc:spChg chg="mod">
          <ac:chgData name="Erick Yeo" userId="61e287939e48a193" providerId="LiveId" clId="{AD6562AF-6BC6-44E3-B7D9-C312DEE0BB55}" dt="2024-05-20T13:32:33.556" v="595" actId="14100"/>
          <ac:spMkLst>
            <pc:docMk/>
            <pc:sldMk cId="214245021" sldId="283"/>
            <ac:spMk id="4" creationId="{29CCF2AA-1237-C17F-F9CB-B3A733B73AA9}"/>
          </ac:spMkLst>
        </pc:spChg>
        <pc:spChg chg="add mod ord">
          <ac:chgData name="Erick Yeo" userId="61e287939e48a193" providerId="LiveId" clId="{AD6562AF-6BC6-44E3-B7D9-C312DEE0BB55}" dt="2024-05-20T13:34:21.825" v="621" actId="14100"/>
          <ac:spMkLst>
            <pc:docMk/>
            <pc:sldMk cId="214245021" sldId="283"/>
            <ac:spMk id="7" creationId="{2AC912E0-ECE9-B7D2-0D25-50F2A214E47E}"/>
          </ac:spMkLst>
        </pc:spChg>
        <pc:spChg chg="add mod ord">
          <ac:chgData name="Erick Yeo" userId="61e287939e48a193" providerId="LiveId" clId="{AD6562AF-6BC6-44E3-B7D9-C312DEE0BB55}" dt="2024-05-20T13:34:14.622" v="619" actId="14100"/>
          <ac:spMkLst>
            <pc:docMk/>
            <pc:sldMk cId="214245021" sldId="283"/>
            <ac:spMk id="8" creationId="{E7065535-9E42-D486-BAD7-C94AECEE1D40}"/>
          </ac:spMkLst>
        </pc:spChg>
        <pc:spChg chg="add mod ord">
          <ac:chgData name="Erick Yeo" userId="61e287939e48a193" providerId="LiveId" clId="{AD6562AF-6BC6-44E3-B7D9-C312DEE0BB55}" dt="2024-05-20T13:35:36.873" v="628" actId="1076"/>
          <ac:spMkLst>
            <pc:docMk/>
            <pc:sldMk cId="214245021" sldId="283"/>
            <ac:spMk id="9" creationId="{A0F1DAA3-A252-34B8-B776-54ECB7CDCE03}"/>
          </ac:spMkLst>
        </pc:spChg>
        <pc:picChg chg="add mod">
          <ac:chgData name="Erick Yeo" userId="61e287939e48a193" providerId="LiveId" clId="{AD6562AF-6BC6-44E3-B7D9-C312DEE0BB55}" dt="2024-05-20T12:29:57.489" v="383"/>
          <ac:picMkLst>
            <pc:docMk/>
            <pc:sldMk cId="214245021" sldId="283"/>
            <ac:picMk id="5" creationId="{D59F801D-9492-467C-8417-AC1FA5B4B5A2}"/>
          </ac:picMkLst>
        </pc:picChg>
        <pc:picChg chg="add mod ord">
          <ac:chgData name="Erick Yeo" userId="61e287939e48a193" providerId="LiveId" clId="{AD6562AF-6BC6-44E3-B7D9-C312DEE0BB55}" dt="2024-05-20T12:32:18.124" v="404" actId="167"/>
          <ac:picMkLst>
            <pc:docMk/>
            <pc:sldMk cId="214245021" sldId="283"/>
            <ac:picMk id="6" creationId="{587DF7B3-E75B-32B9-384D-89A3317F5576}"/>
          </ac:picMkLst>
        </pc:picChg>
        <pc:picChg chg="add">
          <ac:chgData name="Erick Yeo" userId="61e287939e48a193" providerId="LiveId" clId="{AD6562AF-6BC6-44E3-B7D9-C312DEE0BB55}" dt="2024-05-20T13:10:28.181" v="542"/>
          <ac:picMkLst>
            <pc:docMk/>
            <pc:sldMk cId="214245021" sldId="283"/>
            <ac:picMk id="10" creationId="{D4793801-EC31-8125-3B08-AA96A05F8DB6}"/>
          </ac:picMkLst>
        </pc:picChg>
        <pc:picChg chg="add">
          <ac:chgData name="Erick Yeo" userId="61e287939e48a193" providerId="LiveId" clId="{AD6562AF-6BC6-44E3-B7D9-C312DEE0BB55}" dt="2024-05-20T13:11:26.233" v="543"/>
          <ac:picMkLst>
            <pc:docMk/>
            <pc:sldMk cId="214245021" sldId="283"/>
            <ac:picMk id="11" creationId="{DF110DCE-28B4-8EBE-5A9A-EE1075FE7B3C}"/>
          </ac:picMkLst>
        </pc:picChg>
        <pc:picChg chg="add">
          <ac:chgData name="Erick Yeo" userId="61e287939e48a193" providerId="LiveId" clId="{AD6562AF-6BC6-44E3-B7D9-C312DEE0BB55}" dt="2024-05-20T13:11:40.579" v="544"/>
          <ac:picMkLst>
            <pc:docMk/>
            <pc:sldMk cId="214245021" sldId="283"/>
            <ac:picMk id="12" creationId="{F27A2FF4-A6FC-B47C-A58E-B947B6F6D4D3}"/>
          </ac:picMkLst>
        </pc:picChg>
        <pc:picChg chg="add del mod">
          <ac:chgData name="Erick Yeo" userId="61e287939e48a193" providerId="LiveId" clId="{AD6562AF-6BC6-44E3-B7D9-C312DEE0BB55}" dt="2024-05-20T13:15:59.479" v="547" actId="478"/>
          <ac:picMkLst>
            <pc:docMk/>
            <pc:sldMk cId="214245021" sldId="283"/>
            <ac:picMk id="13" creationId="{CCA74FAA-CDF2-F013-38AD-06EE5D6C19AD}"/>
          </ac:picMkLst>
        </pc:picChg>
        <pc:picChg chg="add del mod">
          <ac:chgData name="Erick Yeo" userId="61e287939e48a193" providerId="LiveId" clId="{AD6562AF-6BC6-44E3-B7D9-C312DEE0BB55}" dt="2024-05-20T13:17:54.791" v="550" actId="478"/>
          <ac:picMkLst>
            <pc:docMk/>
            <pc:sldMk cId="214245021" sldId="283"/>
            <ac:picMk id="14" creationId="{B03FE2F5-F672-6C1F-3EC4-E8ECD098265B}"/>
          </ac:picMkLst>
        </pc:picChg>
        <pc:picChg chg="add mod">
          <ac:chgData name="Erick Yeo" userId="61e287939e48a193" providerId="LiveId" clId="{AD6562AF-6BC6-44E3-B7D9-C312DEE0BB55}" dt="2024-05-20T13:33:02.602" v="602" actId="1076"/>
          <ac:picMkLst>
            <pc:docMk/>
            <pc:sldMk cId="214245021" sldId="283"/>
            <ac:picMk id="15" creationId="{6AA5FDC5-5E30-C309-B963-10EE0EFEFFC6}"/>
          </ac:picMkLst>
        </pc:picChg>
        <pc:picChg chg="add mod">
          <ac:chgData name="Erick Yeo" userId="61e287939e48a193" providerId="LiveId" clId="{AD6562AF-6BC6-44E3-B7D9-C312DEE0BB55}" dt="2024-05-20T13:34:29.745" v="623" actId="1076"/>
          <ac:picMkLst>
            <pc:docMk/>
            <pc:sldMk cId="214245021" sldId="283"/>
            <ac:picMk id="16" creationId="{C229E346-D24A-0742-1FD4-C6016A563F44}"/>
          </ac:picMkLst>
        </pc:picChg>
        <pc:picChg chg="add mod">
          <ac:chgData name="Erick Yeo" userId="61e287939e48a193" providerId="LiveId" clId="{AD6562AF-6BC6-44E3-B7D9-C312DEE0BB55}" dt="2024-05-20T13:34:34.480" v="624" actId="1076"/>
          <ac:picMkLst>
            <pc:docMk/>
            <pc:sldMk cId="214245021" sldId="283"/>
            <ac:picMk id="17" creationId="{1E942072-76CB-5F19-1964-0B60AF356114}"/>
          </ac:picMkLst>
        </pc:picChg>
        <pc:picChg chg="add del mod">
          <ac:chgData name="Erick Yeo" userId="61e287939e48a193" providerId="LiveId" clId="{AD6562AF-6BC6-44E3-B7D9-C312DEE0BB55}" dt="2024-05-20T13:27:15.041" v="572" actId="478"/>
          <ac:picMkLst>
            <pc:docMk/>
            <pc:sldMk cId="214245021" sldId="283"/>
            <ac:picMk id="19" creationId="{4B65F90B-D497-3D51-E057-21E214C764F2}"/>
          </ac:picMkLst>
        </pc:picChg>
        <pc:picChg chg="add mod">
          <ac:chgData name="Erick Yeo" userId="61e287939e48a193" providerId="LiveId" clId="{AD6562AF-6BC6-44E3-B7D9-C312DEE0BB55}" dt="2024-05-20T13:34:40.527" v="625" actId="1076"/>
          <ac:picMkLst>
            <pc:docMk/>
            <pc:sldMk cId="214245021" sldId="283"/>
            <ac:picMk id="20" creationId="{C22527A2-772D-0862-1A6D-8DE727C54792}"/>
          </ac:picMkLst>
        </pc:picChg>
      </pc:sldChg>
      <pc:sldChg chg="addSp delSp modSp add mod ord">
        <pc:chgData name="Erick Yeo" userId="61e287939e48a193" providerId="LiveId" clId="{AD6562AF-6BC6-44E3-B7D9-C312DEE0BB55}" dt="2024-05-20T13:53:38.657" v="1243" actId="1076"/>
        <pc:sldMkLst>
          <pc:docMk/>
          <pc:sldMk cId="3820428711" sldId="284"/>
        </pc:sldMkLst>
        <pc:spChg chg="del">
          <ac:chgData name="Erick Yeo" userId="61e287939e48a193" providerId="LiveId" clId="{AD6562AF-6BC6-44E3-B7D9-C312DEE0BB55}" dt="2024-05-20T13:52:14.921" v="1195" actId="478"/>
          <ac:spMkLst>
            <pc:docMk/>
            <pc:sldMk cId="3820428711" sldId="284"/>
            <ac:spMk id="2" creationId="{0D1F047C-C727-42A7-85C5-68C5AA1B1A93}"/>
          </ac:spMkLst>
        </pc:spChg>
        <pc:spChg chg="del mod">
          <ac:chgData name="Erick Yeo" userId="61e287939e48a193" providerId="LiveId" clId="{AD6562AF-6BC6-44E3-B7D9-C312DEE0BB55}" dt="2024-05-20T13:52:09.171" v="1193" actId="478"/>
          <ac:spMkLst>
            <pc:docMk/>
            <pc:sldMk cId="3820428711" sldId="284"/>
            <ac:spMk id="3" creationId="{DB93FB3F-A8D4-46D3-A1C6-C79C64563729}"/>
          </ac:spMkLst>
        </pc:spChg>
        <pc:spChg chg="add del mod">
          <ac:chgData name="Erick Yeo" userId="61e287939e48a193" providerId="LiveId" clId="{AD6562AF-6BC6-44E3-B7D9-C312DEE0BB55}" dt="2024-05-20T13:53:38.657" v="1243" actId="1076"/>
          <ac:spMkLst>
            <pc:docMk/>
            <pc:sldMk cId="3820428711" sldId="284"/>
            <ac:spMk id="4" creationId="{251C9667-1101-AC94-79AA-BA4F77A598F1}"/>
          </ac:spMkLst>
        </pc:spChg>
        <pc:spChg chg="del mod">
          <ac:chgData name="Erick Yeo" userId="61e287939e48a193" providerId="LiveId" clId="{AD6562AF-6BC6-44E3-B7D9-C312DEE0BB55}" dt="2024-05-20T13:52:38.667" v="1202" actId="478"/>
          <ac:spMkLst>
            <pc:docMk/>
            <pc:sldMk cId="3820428711" sldId="284"/>
            <ac:spMk id="6" creationId="{EDCD2E4E-3C6A-C26D-FDDF-B47EA4792A5C}"/>
          </ac:spMkLst>
        </pc:spChg>
        <pc:spChg chg="add del mod">
          <ac:chgData name="Erick Yeo" userId="61e287939e48a193" providerId="LiveId" clId="{AD6562AF-6BC6-44E3-B7D9-C312DEE0BB55}" dt="2024-05-20T13:52:12.374" v="1194" actId="478"/>
          <ac:spMkLst>
            <pc:docMk/>
            <pc:sldMk cId="3820428711" sldId="284"/>
            <ac:spMk id="8" creationId="{E3917279-0A7D-B470-9207-3EBAAC60C76A}"/>
          </ac:spMkLst>
        </pc:spChg>
        <pc:spChg chg="add del mod">
          <ac:chgData name="Erick Yeo" userId="61e287939e48a193" providerId="LiveId" clId="{AD6562AF-6BC6-44E3-B7D9-C312DEE0BB55}" dt="2024-05-20T13:52:33.870" v="1200" actId="478"/>
          <ac:spMkLst>
            <pc:docMk/>
            <pc:sldMk cId="3820428711" sldId="284"/>
            <ac:spMk id="10" creationId="{7347C458-6512-C1B9-750C-30F77B1FEC37}"/>
          </ac:spMkLst>
        </pc:spChg>
      </pc:sldChg>
    </pc:docChg>
  </pc:docChgLst>
  <pc:docChgLst>
    <pc:chgData name="Erick Yeo" userId="61e287939e48a193" providerId="LiveId" clId="{2C5C7484-903E-974F-AA4C-CAF569CF9952}"/>
    <pc:docChg chg="custSel modSld">
      <pc:chgData name="Erick Yeo" userId="61e287939e48a193" providerId="LiveId" clId="{2C5C7484-903E-974F-AA4C-CAF569CF9952}" dt="2024-05-20T07:01:36.805" v="5" actId="120"/>
      <pc:docMkLst>
        <pc:docMk/>
      </pc:docMkLst>
      <pc:sldChg chg="modSp">
        <pc:chgData name="Erick Yeo" userId="61e287939e48a193" providerId="LiveId" clId="{2C5C7484-903E-974F-AA4C-CAF569CF9952}" dt="2024-05-20T07:01:36.805" v="5" actId="120"/>
        <pc:sldMkLst>
          <pc:docMk/>
          <pc:sldMk cId="1844876566" sldId="281"/>
        </pc:sldMkLst>
        <pc:spChg chg="mod">
          <ac:chgData name="Erick Yeo" userId="61e287939e48a193" providerId="LiveId" clId="{2C5C7484-903E-974F-AA4C-CAF569CF9952}" dt="2024-05-20T07:01:36.805" v="5" actId="120"/>
          <ac:spMkLst>
            <pc:docMk/>
            <pc:sldMk cId="1844876566" sldId="281"/>
            <ac:spMk id="2" creationId="{89559F60-4CE1-4E2F-86EA-1B60679F1F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4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78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88"/>
            <a:ext cx="12192001" cy="68579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1C9667-1101-AC94-79AA-BA4F77A598F1}"/>
              </a:ext>
            </a:extLst>
          </p:cNvPr>
          <p:cNvSpPr txBox="1">
            <a:spLocks/>
          </p:cNvSpPr>
          <p:nvPr/>
        </p:nvSpPr>
        <p:spPr>
          <a:xfrm>
            <a:off x="619432" y="698090"/>
            <a:ext cx="10953135" cy="1715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525" y="698090"/>
            <a:ext cx="10324679" cy="953458"/>
          </a:xfrm>
        </p:spPr>
        <p:txBody>
          <a:bodyPr>
            <a:normAutofit/>
          </a:bodyPr>
          <a:lstStyle/>
          <a:p>
            <a:pPr algn="l"/>
            <a:r>
              <a:rPr lang="en-GB" sz="4000" dirty="0"/>
              <a:t>Vehicle Routing System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528" y="1715454"/>
            <a:ext cx="10324676" cy="697867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COS30018 Intelligent Systems</a:t>
            </a:r>
            <a:endParaRPr lang="en-US" sz="23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CD2E4E-3C6A-C26D-FDDF-B47EA4792A5C}"/>
              </a:ext>
            </a:extLst>
          </p:cNvPr>
          <p:cNvSpPr txBox="1">
            <a:spLocks/>
          </p:cNvSpPr>
          <p:nvPr/>
        </p:nvSpPr>
        <p:spPr>
          <a:xfrm>
            <a:off x="7669162" y="4268723"/>
            <a:ext cx="3903405" cy="1715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1700" b="1" dirty="0"/>
              <a:t>Group Member</a:t>
            </a:r>
            <a:endParaRPr lang="en-US" sz="1700" dirty="0"/>
          </a:p>
          <a:p>
            <a:pPr marL="36900" indent="0">
              <a:buNone/>
            </a:pPr>
            <a:r>
              <a:rPr lang="en-US" sz="1500" dirty="0"/>
              <a:t>Chloe Soo </a:t>
            </a:r>
            <a:r>
              <a:rPr lang="en-US" sz="1500" dirty="0" err="1"/>
              <a:t>Ruo</a:t>
            </a:r>
            <a:r>
              <a:rPr lang="en-US" sz="1500" dirty="0"/>
              <a:t> Chee (102781705) </a:t>
            </a:r>
          </a:p>
          <a:p>
            <a:pPr marL="36900" indent="0">
              <a:buNone/>
            </a:pPr>
            <a:r>
              <a:rPr lang="en-US" sz="1500" dirty="0"/>
              <a:t>Erick Yeo </a:t>
            </a:r>
            <a:r>
              <a:rPr lang="en-US" sz="1500" dirty="0" err="1"/>
              <a:t>Khai</a:t>
            </a:r>
            <a:r>
              <a:rPr lang="en-US" sz="1500" dirty="0"/>
              <a:t> Shing (102772589)</a:t>
            </a:r>
          </a:p>
          <a:p>
            <a:pPr marL="36900" indent="0">
              <a:buNone/>
            </a:pPr>
            <a:r>
              <a:rPr lang="en-US" sz="1500" dirty="0"/>
              <a:t>Lai Jun Le (102766401)</a:t>
            </a:r>
          </a:p>
          <a:p>
            <a:pPr marL="36900" indent="0">
              <a:buNone/>
            </a:pPr>
            <a:r>
              <a:rPr lang="en-US" sz="1500" dirty="0"/>
              <a:t>Shane Ong (102770282)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BEBF15-CBE1-038F-2B6C-BAD157D413F3}"/>
              </a:ext>
            </a:extLst>
          </p:cNvPr>
          <p:cNvSpPr txBox="1">
            <a:spLocks/>
          </p:cNvSpPr>
          <p:nvPr/>
        </p:nvSpPr>
        <p:spPr>
          <a:xfrm>
            <a:off x="-8622" y="-1"/>
            <a:ext cx="12200621" cy="6857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System Architecture</a:t>
            </a:r>
          </a:p>
          <a:p>
            <a:r>
              <a:rPr lang="en-US" sz="2400" dirty="0"/>
              <a:t>Communication Protocol</a:t>
            </a:r>
          </a:p>
          <a:p>
            <a:r>
              <a:rPr lang="en-US" sz="2400" dirty="0"/>
              <a:t>Optimization Technique</a:t>
            </a:r>
          </a:p>
          <a:p>
            <a:r>
              <a:rPr lang="en-US" sz="2400" dirty="0"/>
              <a:t>Conclusion</a:t>
            </a:r>
          </a:p>
          <a:p>
            <a:endParaRPr lang="en-US" sz="2400" dirty="0"/>
          </a:p>
          <a:p>
            <a:pPr marL="36900" lv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GB" sz="4000" dirty="0"/>
              <a:t>Content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2BE862-89D1-6DDF-6EF8-59BC4AC51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47813-0D41-5C05-AE50-96B1B557936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C19A7-C026-0D39-25B3-DB86FB76B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76490"/>
            <a:ext cx="10353762" cy="377191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/>
          <a:p>
            <a:pPr marL="36900" indent="0">
              <a:buNone/>
            </a:pPr>
            <a:r>
              <a:rPr lang="en-US" dirty="0"/>
              <a:t>Vehicle Routing System</a:t>
            </a:r>
          </a:p>
          <a:p>
            <a:r>
              <a:rPr lang="en-US" dirty="0"/>
              <a:t>Aims to solve routing problems between delivery vehicles</a:t>
            </a:r>
          </a:p>
          <a:p>
            <a:r>
              <a:rPr lang="en-US" dirty="0"/>
              <a:t>Multi-agent system</a:t>
            </a:r>
          </a:p>
          <a:p>
            <a:r>
              <a:rPr lang="en-US" dirty="0"/>
              <a:t>Utilizes two search optimization techniques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Ant colony optimization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Genetic algorithm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7DF8E5-1891-0066-D59B-C7B0000DF2E0}"/>
              </a:ext>
            </a:extLst>
          </p:cNvPr>
          <p:cNvGrpSpPr/>
          <p:nvPr/>
        </p:nvGrpSpPr>
        <p:grpSpPr>
          <a:xfrm>
            <a:off x="7987133" y="2937763"/>
            <a:ext cx="3183496" cy="2340077"/>
            <a:chOff x="7799136" y="2772697"/>
            <a:chExt cx="3183496" cy="234007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D17682F-DB19-034E-A5C4-F9892EA846C9}"/>
                </a:ext>
              </a:extLst>
            </p:cNvPr>
            <p:cNvSpPr txBox="1">
              <a:spLocks/>
            </p:cNvSpPr>
            <p:nvPr/>
          </p:nvSpPr>
          <p:spPr>
            <a:xfrm>
              <a:off x="7799136" y="2772697"/>
              <a:ext cx="3183496" cy="23400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709D4C-78B3-6028-8FC0-1F795F526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998888" y="3037093"/>
              <a:ext cx="2781836" cy="1851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779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086089-FADB-864B-0122-6819F15B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B5A5D9-28B9-D4EB-85D0-A3C97812BFD9}"/>
              </a:ext>
            </a:extLst>
          </p:cNvPr>
          <p:cNvSpPr/>
          <p:nvPr/>
        </p:nvSpPr>
        <p:spPr>
          <a:xfrm>
            <a:off x="0" y="0"/>
            <a:ext cx="4654298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47813-0D41-5C05-AE50-96B1B557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19" y="1189344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System Architecture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EBD53-FFCF-2E4E-8B4F-028B6F415ED8}"/>
              </a:ext>
            </a:extLst>
          </p:cNvPr>
          <p:cNvSpPr/>
          <p:nvPr/>
        </p:nvSpPr>
        <p:spPr>
          <a:xfrm>
            <a:off x="4647470" y="0"/>
            <a:ext cx="7544530" cy="685800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AA207-0C36-8F40-25B0-E0F9468E0D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" r="-2542"/>
          <a:stretch/>
        </p:blipFill>
        <p:spPr>
          <a:xfrm>
            <a:off x="4850579" y="1145506"/>
            <a:ext cx="7138312" cy="38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3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-1"/>
            <a:ext cx="6078756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00395" cy="685800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l"/>
            <a:r>
              <a:rPr lang="en-GB" sz="4000" dirty="0"/>
              <a:t>	</a:t>
            </a:r>
            <a:br>
              <a:rPr lang="en-GB" sz="4000" dirty="0"/>
            </a:br>
            <a:r>
              <a:rPr lang="en-GB" sz="4000" dirty="0"/>
              <a:t>	</a:t>
            </a:r>
            <a:br>
              <a:rPr lang="en-GB" sz="4000" dirty="0"/>
            </a:br>
            <a:r>
              <a:rPr lang="en-GB" sz="4000" dirty="0"/>
              <a:t>	Communication 	Protocol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4096D-A1D1-1048-C51F-EA2660458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0397" y="0"/>
            <a:ext cx="7291602" cy="7041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487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7DF7B3-E75B-32B9-384D-89A3317F5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88"/>
            <a:ext cx="1219200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F1DAA3-A252-34B8-B776-54ECB7CDCE03}"/>
              </a:ext>
            </a:extLst>
          </p:cNvPr>
          <p:cNvSpPr/>
          <p:nvPr/>
        </p:nvSpPr>
        <p:spPr>
          <a:xfrm>
            <a:off x="0" y="-10186"/>
            <a:ext cx="12192001" cy="14239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65535-9E42-D486-BAD7-C94AECEE1D40}"/>
              </a:ext>
            </a:extLst>
          </p:cNvPr>
          <p:cNvSpPr/>
          <p:nvPr/>
        </p:nvSpPr>
        <p:spPr>
          <a:xfrm>
            <a:off x="6651522" y="1871082"/>
            <a:ext cx="4654298" cy="48443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C912E0-ECE9-B7D2-0D25-50F2A214E47E}"/>
              </a:ext>
            </a:extLst>
          </p:cNvPr>
          <p:cNvSpPr/>
          <p:nvPr/>
        </p:nvSpPr>
        <p:spPr>
          <a:xfrm>
            <a:off x="1288025" y="1871082"/>
            <a:ext cx="4654298" cy="48443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89842-9700-5A3D-9DDE-552242C0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70843"/>
            <a:ext cx="10353762" cy="1261872"/>
          </a:xfrm>
        </p:spPr>
        <p:txBody>
          <a:bodyPr/>
          <a:lstStyle/>
          <a:p>
            <a:r>
              <a:rPr lang="en-US" dirty="0"/>
              <a:t>Optimization Technique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3409-91B5-5363-D96A-BDE566FA8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8026" y="1871079"/>
            <a:ext cx="4654298" cy="4579767"/>
          </a:xfrm>
        </p:spPr>
        <p:txBody>
          <a:bodyPr/>
          <a:lstStyle/>
          <a:p>
            <a:pPr marL="36900" indent="0">
              <a:buNone/>
            </a:pPr>
            <a:r>
              <a:rPr lang="en-US" dirty="0"/>
              <a:t>Ant Colony Optimization</a:t>
            </a:r>
          </a:p>
          <a:p>
            <a:r>
              <a:rPr lang="en-US" sz="1800" dirty="0"/>
              <a:t>Inspired by the foraging behavior of ants</a:t>
            </a:r>
          </a:p>
          <a:p>
            <a:r>
              <a:rPr lang="en-US" sz="1800" dirty="0"/>
              <a:t>Uses artificial 'ants' to explore possible routes and find optimal solutions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5FDC5-5E30-C309-B963-10EE0EFEF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27" y="3786122"/>
            <a:ext cx="1809136" cy="1495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29E346-D24A-0742-1FD4-C6016A563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8311" y="3768918"/>
            <a:ext cx="2143125" cy="21431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032D3E-6F23-94CA-A8F9-D116787B1EE4}"/>
              </a:ext>
            </a:extLst>
          </p:cNvPr>
          <p:cNvSpPr/>
          <p:nvPr/>
        </p:nvSpPr>
        <p:spPr>
          <a:xfrm>
            <a:off x="6972163" y="2158948"/>
            <a:ext cx="4051437" cy="42918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" name="Content Placeholder 11" descr="A diagram of a process&#10;&#10;Description automatically generated">
            <a:extLst>
              <a:ext uri="{FF2B5EF4-FFF2-40B4-BE49-F238E27FC236}">
                <a16:creationId xmlns:a16="http://schemas.microsoft.com/office/drawing/2014/main" id="{40B8ED0C-9AE7-FB9E-C905-6E737BFB94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 bwMode="auto">
          <a:xfrm>
            <a:off x="7690908" y="2281503"/>
            <a:ext cx="2637623" cy="400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45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7DF7B3-E75B-32B9-384D-89A3317F5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88"/>
            <a:ext cx="12192001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F1DAA3-A252-34B8-B776-54ECB7CDCE03}"/>
              </a:ext>
            </a:extLst>
          </p:cNvPr>
          <p:cNvSpPr/>
          <p:nvPr/>
        </p:nvSpPr>
        <p:spPr>
          <a:xfrm>
            <a:off x="0" y="-10186"/>
            <a:ext cx="12192001" cy="14239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65535-9E42-D486-BAD7-C94AECEE1D40}"/>
              </a:ext>
            </a:extLst>
          </p:cNvPr>
          <p:cNvSpPr/>
          <p:nvPr/>
        </p:nvSpPr>
        <p:spPr>
          <a:xfrm>
            <a:off x="6651522" y="1871082"/>
            <a:ext cx="4654298" cy="48443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C912E0-ECE9-B7D2-0D25-50F2A214E47E}"/>
              </a:ext>
            </a:extLst>
          </p:cNvPr>
          <p:cNvSpPr/>
          <p:nvPr/>
        </p:nvSpPr>
        <p:spPr>
          <a:xfrm>
            <a:off x="1288025" y="1871082"/>
            <a:ext cx="4654298" cy="48443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89842-9700-5A3D-9DDE-552242C0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70843"/>
            <a:ext cx="10353762" cy="1261872"/>
          </a:xfrm>
        </p:spPr>
        <p:txBody>
          <a:bodyPr/>
          <a:lstStyle/>
          <a:p>
            <a:r>
              <a:rPr lang="en-US" dirty="0"/>
              <a:t>Optimization Technique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CF2AA-1237-C17F-F9CB-B3A733B73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1522" y="1871080"/>
            <a:ext cx="4654298" cy="457976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Genetic Algorithm</a:t>
            </a:r>
          </a:p>
          <a:p>
            <a:r>
              <a:rPr lang="en-US" sz="1800" dirty="0"/>
              <a:t>Based on the principles of natural selection and genetics</a:t>
            </a:r>
          </a:p>
          <a:p>
            <a:r>
              <a:rPr lang="en-US" sz="1800" dirty="0"/>
              <a:t>Uses concepts of mutation, crossover, and selection to evolve solutions over generations</a:t>
            </a:r>
            <a:endParaRPr lang="en-MY" sz="1800" dirty="0"/>
          </a:p>
          <a:p>
            <a:endParaRPr lang="en-MY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942072-76CB-5F19-1964-0B60AF356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033" y="4898757"/>
            <a:ext cx="3343275" cy="1552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2527A2-772D-0862-1A6D-8DE727C54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3998" y="3901213"/>
            <a:ext cx="3343275" cy="7840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D9E7DD-D40E-FC7F-B25D-7936A2933D8A}"/>
              </a:ext>
            </a:extLst>
          </p:cNvPr>
          <p:cNvSpPr/>
          <p:nvPr/>
        </p:nvSpPr>
        <p:spPr>
          <a:xfrm>
            <a:off x="1525374" y="2147307"/>
            <a:ext cx="4051437" cy="42918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4" name="Content Placeholder 13" descr="A diagram of a fitness program&#10;&#10;Description automatically generated">
            <a:extLst>
              <a:ext uri="{FF2B5EF4-FFF2-40B4-BE49-F238E27FC236}">
                <a16:creationId xmlns:a16="http://schemas.microsoft.com/office/drawing/2014/main" id="{A945FEC8-1CB4-9349-6BD8-0C40048FDF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2519939" y="2269597"/>
            <a:ext cx="1912549" cy="4055003"/>
          </a:xfrm>
        </p:spPr>
      </p:pic>
    </p:spTree>
    <p:extLst>
      <p:ext uri="{BB962C8B-B14F-4D97-AF65-F5344CB8AC3E}">
        <p14:creationId xmlns:p14="http://schemas.microsoft.com/office/powerpoint/2010/main" val="53482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288"/>
            <a:ext cx="12192001" cy="685799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1C9667-1101-AC94-79AA-BA4F77A598F1}"/>
              </a:ext>
            </a:extLst>
          </p:cNvPr>
          <p:cNvSpPr txBox="1">
            <a:spLocks/>
          </p:cNvSpPr>
          <p:nvPr/>
        </p:nvSpPr>
        <p:spPr>
          <a:xfrm>
            <a:off x="1056966" y="2578575"/>
            <a:ext cx="10078066" cy="1715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54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20428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133</Words>
  <Application>Microsoft Office PowerPoint</Application>
  <PresentationFormat>Widescreen</PresentationFormat>
  <Paragraphs>36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Goudy Old Style</vt:lpstr>
      <vt:lpstr>Wingdings</vt:lpstr>
      <vt:lpstr>Wingdings 2</vt:lpstr>
      <vt:lpstr>SlateVTI</vt:lpstr>
      <vt:lpstr>Vehicle Routing System</vt:lpstr>
      <vt:lpstr>Content</vt:lpstr>
      <vt:lpstr>Introduction</vt:lpstr>
      <vt:lpstr>System Architecture</vt:lpstr>
      <vt:lpstr>     Communication  Protocol</vt:lpstr>
      <vt:lpstr>Optimization Technique</vt:lpstr>
      <vt:lpstr>Optimization Technique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Routing System</dc:title>
  <dc:creator>Erick Yeo</dc:creator>
  <cp:lastModifiedBy>Chloe Ruo Chee SOO</cp:lastModifiedBy>
  <cp:revision>4</cp:revision>
  <dcterms:created xsi:type="dcterms:W3CDTF">2024-05-20T06:18:47Z</dcterms:created>
  <dcterms:modified xsi:type="dcterms:W3CDTF">2024-05-23T17:17:55Z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